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7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93FC1-BE6F-4FD8-81FC-0FF0A6D17200}" type="datetimeFigureOut">
              <a:rPr lang="es-CO" smtClean="0"/>
              <a:t>06/03/2018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2849C-7D06-4415-B9F3-7906B7CD7D44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4282" y="428604"/>
            <a:ext cx="8715436" cy="6286544"/>
          </a:xfrm>
        </p:spPr>
        <p:txBody>
          <a:bodyPr/>
          <a:lstStyle/>
          <a:p>
            <a:endParaRPr lang="es-CO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8596" y="500042"/>
          <a:ext cx="8429684" cy="5929354"/>
        </p:xfrm>
        <a:graphic>
          <a:graphicData uri="http://schemas.openxmlformats.org/presentationml/2006/ole">
            <p:oleObj spid="_x0000_s1026" name="Document" r:id="rId3" imgW="11782866" imgH="6810206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Documento de Microsoft Office Word 97-2003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Ximena</dc:creator>
  <cp:lastModifiedBy>Ximena</cp:lastModifiedBy>
  <cp:revision>1</cp:revision>
  <dcterms:created xsi:type="dcterms:W3CDTF">2018-03-06T18:27:20Z</dcterms:created>
  <dcterms:modified xsi:type="dcterms:W3CDTF">2018-03-06T18:39:02Z</dcterms:modified>
</cp:coreProperties>
</file>